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3" r:id="rId5"/>
  </p:sldMasterIdLst>
  <p:notesMasterIdLst>
    <p:notesMasterId r:id="rId20"/>
  </p:notesMasterIdLst>
  <p:handoutMasterIdLst>
    <p:handoutMasterId r:id="rId21"/>
  </p:handoutMasterIdLst>
  <p:sldIdLst>
    <p:sldId id="257" r:id="rId6"/>
    <p:sldId id="283" r:id="rId7"/>
    <p:sldId id="296" r:id="rId8"/>
    <p:sldId id="268" r:id="rId9"/>
    <p:sldId id="269" r:id="rId10"/>
    <p:sldId id="270" r:id="rId11"/>
    <p:sldId id="271" r:id="rId12"/>
    <p:sldId id="272" r:id="rId13"/>
    <p:sldId id="273" r:id="rId14"/>
    <p:sldId id="260" r:id="rId15"/>
    <p:sldId id="274" r:id="rId16"/>
    <p:sldId id="297" r:id="rId17"/>
    <p:sldId id="282" r:id="rId18"/>
    <p:sldId id="281" r:id="rId1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31" d="100"/>
          <a:sy n="131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0B1D6-D471-4693-A2B1-54A9A6291C86}" type="datetime2">
              <a:rPr lang="zh-TW" altLang="en-US" smtClean="0">
                <a:latin typeface="+mn-ea"/>
              </a:rPr>
              <a:t>2020年8月31日 Monday</a:t>
            </a:fld>
            <a:endParaRPr lang="zh-TW" altLang="en-US" dirty="0">
              <a:latin typeface="+mn-ea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n-ea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US" altLang="zh-TW" smtClean="0">
                <a:latin typeface="+mn-ea"/>
              </a:rPr>
              <a:t>‹#›</a:t>
            </a:fld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EA027A95-8984-4ED1-931A-6EE29F557E13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ea"/>
                <a:ea typeface="+mn-ea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ea"/>
                <a:ea typeface="+mn-ea"/>
              </a:defRPr>
            </a:lvl1pPr>
          </a:lstStyle>
          <a:p>
            <a:fld id="{5534C2EF-8A97-4DAF-B099-E567883644D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en-US" altLang="zh-TW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78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75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63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4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99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34C2EF-8A97-4DAF-B099-E567883644D6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17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兩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0" name="文字預留位置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標題的三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7" name="手繪多邊形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8" name="手繪多邊形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9" name="圖片預留位置 18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7" name="文字預留位置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五張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8" name="手繪多邊形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9" name="圖片預留位置 8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0" name="手繪多邊形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1" name="圖片預留位置 10" descr="要新增影像的空白預留位置。按一下預留位置，然後選取您要新增的影像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2" name="手繪多邊形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3" name="圖片預留位置 12" descr="要新增影像的空白預留位置。按一下預留位置，然後選取您要新增的影像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14" name="手繪多邊形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15" name="圖片預留位置 14" descr="要新增影像的空白預留位置。按一下預留位置，然後選取您要新增的影像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20" name="手繪多邊形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1" name="圖片預留位置 20" descr="要新增影像的空白預留位置。按一下預留位置，然後選取您要新增的影像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1EDA580-7684-4325-91FA-84060BADCAFA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F4434E-16C8-4491-BCB9-51326E89E6D7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210632-B9C5-744F-9EB3-1FC190910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A42376E-9219-1B40-8D6A-E8BE75EF1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EEB5DE-1BB7-F341-BA69-6E2767555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BCC8B7-33D3-3646-AA81-9B073082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5BDD16-D50B-7D4B-8A88-709C24F0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17872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C6AABE-E0F1-9040-9E44-35756226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D9B3DB-6F16-C145-BD54-C00B02E66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528094-8809-F142-8AB6-8B44B557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BD652D9-62A0-9D4C-9D2D-2C69CD68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D3475C1-9D18-EF41-8619-C19F64AA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2734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8FAC48-EE11-1542-AA60-0019399E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98A98E-A750-D24A-8FEA-668608E94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818D1E7-F063-4843-B7B1-264D64266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84257F-639B-FE42-81BE-ABB41DE5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9A310F-D55E-FC4A-8C4F-9BED1452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0716195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8702A4-3BDB-A040-8EE1-5E3C420E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D2C1D1-C811-CB47-8A8F-8C7CE7E4F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4F8712E-4838-8748-8180-631EAB52E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1C67141-18CE-7C45-9871-40D50BC7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69855BF-CC2C-ED4D-BAF0-ACFE4EBD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AFB15D8-E5E8-9A41-AC99-53D6CFB1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763346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1EF139-75C8-7642-A062-F9758951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092E7B-6D78-A34A-BDEB-E6FCCE8E1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F4E9C09-17D7-5944-B27E-EEF8C6FAB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0A1A663-790F-2E48-BCA1-6F4D5047EC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9C3B26F-0A23-3442-87E0-6D9D3BB81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01E18C2-7364-7647-B028-8E52D5993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75E9214-8590-5948-B67A-CBA61179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1F64FF1-51EB-2C46-B9EB-8A6184EF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66348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2A3791-20D3-465F-9D37-A24388DA7900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CA7FB7-3645-CD40-8994-611BF93E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79F3AB9-D7F9-CD42-9BD7-18AECADE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110682-01D6-5843-A5AC-75C62A95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9F0C45E-0616-9445-A344-AFE0DFEE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313826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6709BF6-AEC6-1440-B647-7B8D184AA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4643857-2580-D546-B5E1-E3FE512E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BA7A20E-1F0C-1448-A649-C5B09074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734938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66E5E3-4128-1B41-9796-C8C68B911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D1EE3F-2CB4-EB4B-BD30-F13A3604D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26D486F-2F28-374D-AF14-B4594978B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4BCAC84-6CD9-EF4C-B788-398B07863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D9EB7DE-E56C-0649-B2CC-72F43037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52CAE79-32AF-5644-B054-D9406924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725679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B411B1-697D-4B46-B21B-9A8DD456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AF2FF2C-C390-7F48-9E24-B5188DE3F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4930B99-0359-D94D-AD15-DCB647885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F2E9741-02ED-D24F-95CE-34F9D92D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A1822C8-09AD-ED4E-817F-BCFC63C6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B1DEED-6483-BF4C-AB1D-71E7C236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954955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0353BB-1D4C-6A49-B52C-F0A82889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11532C3-936A-5E44-AEA7-D8CF12F09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F157BC-D1A5-704B-8EA7-CEBD7DC8D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3B3CE1-3B4D-5445-AC45-195BE7C9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EFEA78-AF77-8242-87EF-CD054642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756193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74A579AD-3D23-FE4B-9272-0D75C5541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00986F6-096D-4A47-BB00-19B027C1A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E0CB30-1331-DC47-BAA3-3E3E41C77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12DAD1-CBAB-D14C-9F2D-47006A62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6B0CF3-42D6-2947-9733-42E57F06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71390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47C788-9A9B-4D5B-A672-1557A016884B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細明體" panose="02020509000000000000" pitchFamily="49" charset="-120"/>
                <a:ea typeface="細明體" panose="02020509000000000000" pitchFamily="49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AB2F671-CB56-482C-A874-6DD0D30B0AD9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7615FAB-A8F2-4CD7-9B7C-B3A6E3F400B6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49FEC1-D4F1-4EFD-9D6B-F727A22DB7DC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5AF0BB-8303-4DE7-B128-896C5E841516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手繪多邊形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2" name="圖片預留位置 11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E46F13A-9C43-4FED-B8D2-D4D3E35C462C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TW" altLang="en-US" noProof="0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1838893D-8C29-44BD-A3B2-9EB053370F25}" type="datetime2">
              <a:rPr lang="zh-TW" altLang="en-US" smtClean="0"/>
              <a:pPr/>
              <a:t>2020年8月31日 Monday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fld id="{289D71E3-7D81-4C24-B9D8-6B108755C64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細明體" panose="02020509000000000000" pitchFamily="49" charset="-120"/>
          <a:ea typeface="細明體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5A1F68-C863-3A43-A3FD-97D79CE78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4DC4E9E-48B5-D64A-AAAB-891EADC7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85127D2-0E68-E14A-A2CD-3FF2837DD0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4C784-49D7-5242-A61A-DDBA52F56200}" type="datetimeFigureOut">
              <a:rPr kumimoji="1" lang="zh-HK" altLang="en-US" smtClean="0"/>
              <a:t>31/08/20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7C1E7C7-12D5-F84D-9E61-FA44DD556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C036EEB-E4C7-7542-B109-117778046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F1E80-FE4D-734C-9256-25657784FF92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0075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15789" y="1268760"/>
            <a:ext cx="8458200" cy="1828800"/>
          </a:xfrm>
        </p:spPr>
        <p:txBody>
          <a:bodyPr rtlCol="0"/>
          <a:lstStyle/>
          <a:p>
            <a:pPr rtl="0"/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聖公會聖約翰曾肇添小學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79376" y="3140968"/>
            <a:ext cx="7086600" cy="914400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班主任課及網上開學禮</a:t>
            </a:r>
            <a:endParaRPr lang="en-US" altLang="zh-TW" sz="36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rtl="0"/>
            <a:r>
              <a:rPr lang="en-US" altLang="zh-TW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          2020</a:t>
            </a:r>
            <a:r>
              <a:rPr lang="zh-TW" altLang="en-US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年</a:t>
            </a:r>
            <a:r>
              <a:rPr lang="en-US" altLang="zh-TW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9</a:t>
            </a:r>
            <a:r>
              <a:rPr lang="zh-TW" altLang="en-US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月</a:t>
            </a:r>
            <a:r>
              <a:rPr lang="en-US" altLang="zh-TW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1</a:t>
            </a:r>
            <a:r>
              <a:rPr lang="zh-TW" altLang="en-US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日</a:t>
            </a:r>
            <a:r>
              <a:rPr lang="en-US" altLang="zh-TW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(</a:t>
            </a:r>
            <a:r>
              <a:rPr lang="zh-TW" altLang="en-US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星期二</a:t>
            </a:r>
            <a:r>
              <a:rPr lang="en-US" altLang="zh-TW" sz="36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)</a:t>
            </a:r>
            <a:endParaRPr lang="zh-TW" altLang="en-US" sz="36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F85A89-7758-4078-B90B-460147F80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495" y="145233"/>
            <a:ext cx="2336168" cy="216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6FE155-B76E-1E4D-BA26-E402CAD95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" t="6800" r="6482" b="16660"/>
          <a:stretch/>
        </p:blipFill>
        <p:spPr>
          <a:xfrm>
            <a:off x="1" y="-19958"/>
            <a:ext cx="12192000" cy="687795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BC96726-E9E4-6E43-A2D6-A1C2AEB8D397}"/>
              </a:ext>
            </a:extLst>
          </p:cNvPr>
          <p:cNvSpPr txBox="1"/>
          <p:nvPr/>
        </p:nvSpPr>
        <p:spPr>
          <a:xfrm>
            <a:off x="1655805" y="1210962"/>
            <a:ext cx="6400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HK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提問環節：</a:t>
            </a:r>
            <a:endParaRPr kumimoji="1" lang="en-US" altLang="zh-HK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1.</a:t>
            </a:r>
            <a:r>
              <a:rPr kumimoji="1" lang="zh-HK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需要發問者請先「舉手」</a:t>
            </a:r>
            <a:endParaRPr kumimoji="1" lang="en-US" altLang="zh-HK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2.</a:t>
            </a:r>
            <a:r>
              <a:rPr kumimoji="1" lang="zh-HK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待老師回覆名字後才開始發</a:t>
            </a:r>
            <a:endParaRPr kumimoji="1" lang="en-US" altLang="zh-HK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HK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    問</a:t>
            </a:r>
            <a:endParaRPr kumimoji="1" lang="en-US" altLang="zh-HK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38E3A31-5CCE-5846-82EC-6A4B6C95D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15425"/>
          <a:stretch/>
        </p:blipFill>
        <p:spPr>
          <a:xfrm>
            <a:off x="7019227" y="2393995"/>
            <a:ext cx="4595531" cy="44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9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6FE155-B76E-1E4D-BA26-E402CAD95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" t="6800" r="6482" b="16660"/>
          <a:stretch/>
        </p:blipFill>
        <p:spPr>
          <a:xfrm>
            <a:off x="1" y="-19958"/>
            <a:ext cx="12192000" cy="687795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BC96726-E9E4-6E43-A2D6-A1C2AEB8D397}"/>
              </a:ext>
            </a:extLst>
          </p:cNvPr>
          <p:cNvSpPr txBox="1"/>
          <p:nvPr/>
        </p:nvSpPr>
        <p:spPr>
          <a:xfrm>
            <a:off x="1458097" y="1198605"/>
            <a:ext cx="64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《</a:t>
            </a:r>
            <a:r>
              <a:rPr kumimoji="1" lang="zh-HK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草蜢的教訓</a:t>
            </a:r>
            <a:r>
              <a:rPr kumimoji="1" lang="en-US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》</a:t>
            </a:r>
            <a:r>
              <a:rPr kumimoji="0" lang="zh-TW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告訴大家「一分耕耘，一分收穫」，草蜢在夏天的時候，就是沒有好好準備食物過冬，最終自食惡果，沒有食物可以給牠維持寶貴的生命。大家千萬不要學草蜢，要像螞蟻珍惜光陰，不會讓</a:t>
            </a:r>
            <a:r>
              <a:rPr kumimoji="0" lang="zh-HK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每天白過，為未來做好準備</a:t>
            </a:r>
            <a:r>
              <a:rPr kumimoji="0" lang="zh-TW" altLang="zh-H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+mn-cs"/>
              </a:rPr>
              <a:t>。 </a:t>
            </a:r>
            <a:endParaRPr kumimoji="1" lang="en-US" altLang="zh-HK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BDFAD8-A77F-804A-8561-466579DABC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15425"/>
          <a:stretch/>
        </p:blipFill>
        <p:spPr>
          <a:xfrm>
            <a:off x="7019227" y="2393995"/>
            <a:ext cx="4595531" cy="44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9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新學年停課之新安排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(5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號通告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)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：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C361AB6-326F-44D3-9EB9-9EFA81B34220}"/>
              </a:ext>
            </a:extLst>
          </p:cNvPr>
          <p:cNvSpPr txBox="1"/>
          <p:nvPr/>
        </p:nvSpPr>
        <p:spPr>
          <a:xfrm>
            <a:off x="2164886" y="2659559"/>
            <a:ext cx="8496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此頁可跟據班主任需要自行設定</a:t>
            </a:r>
            <a:endParaRPr lang="zh-HK" alt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67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15789" y="1268760"/>
            <a:ext cx="8458200" cy="1828800"/>
          </a:xfrm>
        </p:spPr>
        <p:txBody>
          <a:bodyPr rtlCol="0"/>
          <a:lstStyle/>
          <a:p>
            <a:pPr rtl="0"/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聖公會聖約翰曾肇添小學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9560" y="3234680"/>
            <a:ext cx="7086600" cy="914400"/>
          </a:xfrm>
        </p:spPr>
        <p:txBody>
          <a:bodyPr rtlCol="0">
            <a:noAutofit/>
          </a:bodyPr>
          <a:lstStyle/>
          <a:p>
            <a:pPr algn="ctr"/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網上開學禮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(9:00-9:45)</a:t>
            </a:r>
            <a:endParaRPr lang="zh-TW" altLang="en-US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F85A89-7758-4078-B90B-460147F80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495" y="145233"/>
            <a:ext cx="2336168" cy="216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9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16632"/>
            <a:ext cx="9829800" cy="1082674"/>
          </a:xfrm>
        </p:spPr>
        <p:txBody>
          <a:bodyPr rtlCol="0"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程序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776536" y="1271314"/>
            <a:ext cx="9144000" cy="5110014"/>
          </a:xfrm>
        </p:spPr>
        <p:txBody>
          <a:bodyPr rtlCol="0">
            <a:normAutofit lnSpcReduction="10000"/>
          </a:bodyPr>
          <a:lstStyle/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1. 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唱詩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………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始業歌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(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崇拜手冊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P.1</a:t>
            </a:r>
            <a:r>
              <a:rPr lang="en-US" altLang="zh-HK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12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)</a:t>
            </a:r>
            <a:endParaRPr lang="zh-TW" altLang="en-US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2.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祈禱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………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林巧儀主任</a:t>
            </a: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3.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讀經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………</a:t>
            </a:r>
            <a:r>
              <a:rPr lang="zh-HK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箴 </a:t>
            </a:r>
            <a:r>
              <a:rPr lang="en-US" altLang="zh-HK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9</a:t>
            </a:r>
            <a:r>
              <a:rPr lang="zh-HK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：</a:t>
            </a:r>
            <a:r>
              <a:rPr lang="en-US" altLang="zh-HK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10 </a:t>
            </a:r>
            <a:r>
              <a:rPr lang="zh-HK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及 箴</a:t>
            </a:r>
            <a:r>
              <a:rPr lang="en-US" altLang="zh-HK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19</a:t>
            </a:r>
            <a:r>
              <a:rPr lang="zh-HK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：</a:t>
            </a:r>
            <a:r>
              <a:rPr lang="en-US" altLang="zh-HK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20</a:t>
            </a: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4.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訓勉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………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金永添校長</a:t>
            </a:r>
            <a:endParaRPr lang="en-US" altLang="zh-TW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5.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唱校歌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……</a:t>
            </a:r>
            <a:r>
              <a:rPr lang="zh-HK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崇拜手冊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P.2</a:t>
            </a: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6.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主禱文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……</a:t>
            </a:r>
            <a:r>
              <a:rPr lang="zh-HK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林巧儀主任</a:t>
            </a:r>
            <a:endParaRPr lang="en-US" altLang="zh-TW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7. </a:t>
            </a:r>
            <a:r>
              <a:rPr lang="zh-TW" altLang="en-US" sz="400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禮成及學校宣布</a:t>
            </a:r>
            <a:endParaRPr lang="en-US" altLang="zh-TW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rtl="0"/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15789" y="1268760"/>
            <a:ext cx="8458200" cy="1828800"/>
          </a:xfrm>
        </p:spPr>
        <p:txBody>
          <a:bodyPr rtlCol="0"/>
          <a:lstStyle/>
          <a:p>
            <a:pPr rtl="0"/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聖公會聖約翰曾肇添小學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7368" y="3284984"/>
            <a:ext cx="7086600" cy="1454970"/>
          </a:xfrm>
        </p:spPr>
        <p:txBody>
          <a:bodyPr rtlCol="0">
            <a:noAutofit/>
          </a:bodyPr>
          <a:lstStyle/>
          <a:p>
            <a:pPr algn="ctr" rtl="0"/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班主任課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(8:30-9:00)</a:t>
            </a:r>
          </a:p>
          <a:p>
            <a:pPr algn="ctr" rtl="0"/>
            <a:endParaRPr lang="zh-TW" altLang="en-US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F85A89-7758-4078-B90B-460147F80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495" y="145233"/>
            <a:ext cx="2336168" cy="216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班主任課程序：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1524000" y="1828800"/>
            <a:ext cx="9396536" cy="3474720"/>
          </a:xfrm>
        </p:spPr>
        <p:txBody>
          <a:bodyPr rtlCol="0"/>
          <a:lstStyle/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1. 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點名</a:t>
            </a:r>
            <a:endParaRPr lang="en-US" altLang="zh-TW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2. </a:t>
            </a:r>
            <a:r>
              <a:rPr lang="zh-HK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 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故事分享</a:t>
            </a:r>
            <a:endParaRPr lang="en-US" altLang="zh-TW" sz="4000" dirty="0">
              <a:solidFill>
                <a:srgbClr val="0070C0"/>
              </a:solidFill>
              <a:latin typeface="方正粗圓" panose="03000509000000000000" pitchFamily="65" charset="-120"/>
              <a:ea typeface="方正粗圓" panose="03000509000000000000" pitchFamily="65" charset="-120"/>
              <a:sym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3. </a:t>
            </a:r>
            <a:r>
              <a:rPr lang="zh-HK" altLang="en-US" sz="400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 </a:t>
            </a:r>
            <a:r>
              <a:rPr lang="zh-TW" altLang="en-US" sz="400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新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學年停課之新安排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(5</a:t>
            </a:r>
            <a:r>
              <a:rPr lang="zh-TW" altLang="en-US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號通告</a:t>
            </a:r>
            <a:r>
              <a:rPr lang="en-US" altLang="zh-TW" sz="4000" dirty="0">
                <a:solidFill>
                  <a:srgbClr val="0070C0"/>
                </a:solidFill>
                <a:latin typeface="方正粗圓" panose="03000509000000000000" pitchFamily="65" charset="-120"/>
                <a:ea typeface="方正粗圓" panose="03000509000000000000" pitchFamily="65" charset="-120"/>
                <a:sym typeface="Arial" panose="020B0604020202020204" pitchFamily="34" charset="0"/>
              </a:rPr>
              <a:t>)</a:t>
            </a:r>
            <a:endParaRPr lang="zh-TW" altLang="en-US" dirty="0">
              <a:latin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E6FE155-B76E-1E4D-BA26-E402CAD95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" t="6800" r="6482" b="16660"/>
          <a:stretch/>
        </p:blipFill>
        <p:spPr>
          <a:xfrm>
            <a:off x="1" y="-19958"/>
            <a:ext cx="12192000" cy="687795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BC96726-E9E4-6E43-A2D6-A1C2AEB8D397}"/>
              </a:ext>
            </a:extLst>
          </p:cNvPr>
          <p:cNvSpPr txBox="1"/>
          <p:nvPr/>
        </p:nvSpPr>
        <p:spPr>
          <a:xfrm>
            <a:off x="1322172" y="1210962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HK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故事分享：</a:t>
            </a:r>
            <a:endParaRPr kumimoji="1" lang="en-US" altLang="zh-HK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HK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伊索寓言</a:t>
            </a:r>
            <a:r>
              <a:rPr kumimoji="1" lang="en-US" altLang="zh-HK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《</a:t>
            </a:r>
            <a:r>
              <a:rPr kumimoji="1" lang="zh-HK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草蜢的教訓</a:t>
            </a:r>
            <a:r>
              <a:rPr kumimoji="1" lang="en-US" altLang="zh-HK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3EE80B9-1EED-5341-B4DB-34DB13DA7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15425"/>
          <a:stretch/>
        </p:blipFill>
        <p:spPr>
          <a:xfrm>
            <a:off x="6266055" y="1404952"/>
            <a:ext cx="4595531" cy="441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3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36E0955-2687-4445-9ECB-58837950D2ED}"/>
              </a:ext>
            </a:extLst>
          </p:cNvPr>
          <p:cNvSpPr txBox="1"/>
          <p:nvPr/>
        </p:nvSpPr>
        <p:spPr>
          <a:xfrm>
            <a:off x="259492" y="4695568"/>
            <a:ext cx="11578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在一個炎熱的夏天，一隻草蜢躺在吊床上彈着結他，哼着一首非常美妙的音樂。牠整個夏日都只顧吃喝玩樂，而不去努力工作。</a:t>
            </a:r>
            <a:endParaRPr kumimoji="1" lang="zh-HK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EBC9758-58CA-8540-B472-DA5490A05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4"/>
          <a:stretch/>
        </p:blipFill>
        <p:spPr>
          <a:xfrm>
            <a:off x="2421924" y="0"/>
            <a:ext cx="7055707" cy="45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4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36E0955-2687-4445-9ECB-58837950D2ED}"/>
              </a:ext>
            </a:extLst>
          </p:cNvPr>
          <p:cNvSpPr txBox="1"/>
          <p:nvPr/>
        </p:nvSpPr>
        <p:spPr>
          <a:xfrm>
            <a:off x="383060" y="4572000"/>
            <a:ext cx="11380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當好吃懶做的草蜢看見辛勤的螞蟻們在準備過冬的食物時，草蜢冷嘲熱諷地取笑牠們說：「你們這班只會苦幹的 螞蟻們，真是可憐！」</a:t>
            </a:r>
            <a:endParaRPr kumimoji="1" lang="zh-HK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0D4CCCD-D43B-C24F-9064-6CF6EC280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3" r="48463" b="3243"/>
          <a:stretch/>
        </p:blipFill>
        <p:spPr>
          <a:xfrm>
            <a:off x="1" y="0"/>
            <a:ext cx="4436076" cy="451459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6B069A6-BB40-A04F-BD9C-B2231EE79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67" y="0"/>
            <a:ext cx="7858733" cy="45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4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36E0955-2687-4445-9ECB-58837950D2ED}"/>
              </a:ext>
            </a:extLst>
          </p:cNvPr>
          <p:cNvSpPr txBox="1"/>
          <p:nvPr/>
        </p:nvSpPr>
        <p:spPr>
          <a:xfrm>
            <a:off x="383060" y="4572000"/>
            <a:ext cx="11380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4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矮小的螞蟻對高大的草蜢說：「草蜢 哥哥，你不要再玩樂了，開始準備過冬的食物吧！」說完就 繼續收集食物。</a:t>
            </a:r>
            <a:endParaRPr kumimoji="1" lang="zh-HK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17D4F2A-0CB7-0749-B8DD-D284F767D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508" y="0"/>
            <a:ext cx="7858784" cy="46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0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36E0955-2687-4445-9ECB-58837950D2ED}"/>
              </a:ext>
            </a:extLst>
          </p:cNvPr>
          <p:cNvSpPr txBox="1"/>
          <p:nvPr/>
        </p:nvSpPr>
        <p:spPr>
          <a:xfrm>
            <a:off x="432487" y="5004487"/>
            <a:ext cx="11380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寒冷的冬天終於到了，沒有好好準備的草蜢，只好站在 螞蟻家的窗邊眼巴巴地看着牠們分享食物。</a:t>
            </a:r>
            <a:endParaRPr kumimoji="1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FD2421-41B9-8442-AD26-4821F47BE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0418" cy="456411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ED48A55-387F-C847-93E7-C673F9DD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18" y="0"/>
            <a:ext cx="5381582" cy="457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74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836E0955-2687-4445-9ECB-58837950D2ED}"/>
              </a:ext>
            </a:extLst>
          </p:cNvPr>
          <p:cNvSpPr txBox="1"/>
          <p:nvPr/>
        </p:nvSpPr>
        <p:spPr>
          <a:xfrm>
            <a:off x="432487" y="5263981"/>
            <a:ext cx="11380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最後，草蜢奄奄 一息地躺在螞蟻家的門前。這時，草蜢感到後悔莫及。</a:t>
            </a:r>
            <a:endParaRPr kumimoji="1" lang="zh-HK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4F12B98-14F9-984A-B8C9-E83897BB3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8740346" cy="49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82479"/>
      </p:ext>
    </p:extLst>
  </p:cSld>
  <p:clrMapOvr>
    <a:masterClrMapping/>
  </p:clrMapOvr>
</p:sld>
</file>

<file path=ppt/theme/theme1.xml><?xml version="1.0" encoding="utf-8"?>
<a:theme xmlns:a="http://schemas.openxmlformats.org/drawingml/2006/main" name="兒童朋友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153_TF03896101.potx" id="{6A3A4BDE-38F3-481F-95FA-0BBF6CA84F65}" vid="{124C5BAE-A73E-45D1-9C79-D966FFA50C0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40262f94-9f35-4ac3-9a90-690165a166b7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4f35948-e619-41b3-aa29-22878b09cfd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校園兒童教育簡報，相簿 (寬螢幕)</Template>
  <TotalTime>172</TotalTime>
  <Words>439</Words>
  <Application>Microsoft Macintosh PowerPoint</Application>
  <PresentationFormat>寬螢幕</PresentationFormat>
  <Paragraphs>39</Paragraphs>
  <Slides>14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14</vt:i4>
      </vt:variant>
    </vt:vector>
  </HeadingPairs>
  <TitlesOfParts>
    <vt:vector size="23" baseType="lpstr">
      <vt:lpstr>方正粗圓</vt:lpstr>
      <vt:lpstr>細明體</vt:lpstr>
      <vt:lpstr>微軟正黑體</vt:lpstr>
      <vt:lpstr>新細明體</vt:lpstr>
      <vt:lpstr>Arial</vt:lpstr>
      <vt:lpstr>Calibri</vt:lpstr>
      <vt:lpstr>Calibri Light</vt:lpstr>
      <vt:lpstr>兒童朋友 16x9</vt:lpstr>
      <vt:lpstr>Office 佈景主題</vt:lpstr>
      <vt:lpstr>聖公會聖約翰曾肇添小學</vt:lpstr>
      <vt:lpstr>聖公會聖約翰曾肇添小學</vt:lpstr>
      <vt:lpstr>班主任課程序：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新學年停課之新安排(5號通告)：</vt:lpstr>
      <vt:lpstr>聖公會聖約翰曾肇添小學</vt:lpstr>
      <vt:lpstr>程序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聖公會聖約翰曾肇添小學</dc:title>
  <dc:creator>LEUNG  CHIN KIU	   梁展翹</dc:creator>
  <cp:keywords/>
  <cp:lastModifiedBy>Chin Kiu Leung</cp:lastModifiedBy>
  <cp:revision>46</cp:revision>
  <dcterms:created xsi:type="dcterms:W3CDTF">2020-08-20T02:14:29Z</dcterms:created>
  <dcterms:modified xsi:type="dcterms:W3CDTF">2020-08-31T12:40:16Z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