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83" r:id="rId6"/>
    <p:sldId id="296" r:id="rId7"/>
    <p:sldId id="269" r:id="rId8"/>
    <p:sldId id="275" r:id="rId9"/>
    <p:sldId id="276" r:id="rId10"/>
    <p:sldId id="277" r:id="rId11"/>
    <p:sldId id="278" r:id="rId12"/>
    <p:sldId id="280" r:id="rId13"/>
    <p:sldId id="297" r:id="rId14"/>
    <p:sldId id="282" r:id="rId15"/>
    <p:sldId id="281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80B1D6-D471-4693-A2B1-54A9A6291C86}" type="datetime2">
              <a:rPr lang="zh-TW" altLang="en-US" smtClean="0">
                <a:latin typeface="+mn-ea"/>
              </a:rPr>
              <a:t>2020年8月31日 Monday</a:t>
            </a:fld>
            <a:endParaRPr lang="zh-TW" altLang="en-US" dirty="0">
              <a:latin typeface="+mn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US" altLang="zh-TW" smtClean="0">
                <a:latin typeface="+mn-ea"/>
              </a:rPr>
              <a:t>‹#›</a:t>
            </a:fld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EA027A95-8984-4ED1-931A-6EE29F557E13}" type="datetime2">
              <a:rPr lang="zh-TW" altLang="en-US" smtClean="0"/>
              <a:pPr/>
              <a:t>2020年8月31日 Monday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5534C2EF-8A97-4DAF-B099-E567883644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783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4C2EF-8A97-4DAF-B099-E567883644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042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4C2EF-8A97-4DAF-B099-E567883644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998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4C2EF-8A97-4DAF-B099-E567883644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17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4C2EF-8A97-4DAF-B099-E567883644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75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4C2EF-8A97-4DAF-B099-E567883644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63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333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4C2EF-8A97-4DAF-B099-E567883644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97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4C2EF-8A97-4DAF-B099-E567883644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37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4C2EF-8A97-4DAF-B099-E567883644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540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4C2EF-8A97-4DAF-B099-E567883644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150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4C2EF-8A97-4DAF-B099-E567883644D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89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文字預留位置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五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手繪多邊形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9" name="圖片預留位置 8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0" name="手繪多邊形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4" name="手繪多邊形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手繪多邊形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1" name="圖片預留位置 20" descr="要新增影像的空白預留位置。按一下預留位置，然後選取您要新增的影像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EDA580-7684-4325-91FA-84060BADCAFA}" type="datetime2">
              <a:rPr lang="zh-TW" altLang="en-US" smtClean="0"/>
              <a:pPr/>
              <a:t>2020年8月31日 Monday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4434E-16C8-4491-BCB9-51326E89E6D7}" type="datetime2">
              <a:rPr lang="zh-TW" altLang="en-US" smtClean="0"/>
              <a:pPr/>
              <a:t>2020年8月31日 Monday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2A3791-20D3-465F-9D37-A24388DA7900}" type="datetime2">
              <a:rPr lang="zh-TW" altLang="en-US" smtClean="0"/>
              <a:pPr/>
              <a:t>2020年8月31日 Monday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47C788-9A9B-4D5B-A672-1557A016884B}" type="datetime2">
              <a:rPr lang="zh-TW" altLang="en-US" smtClean="0"/>
              <a:pPr/>
              <a:t>2020年8月31日 Monday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B2F671-CB56-482C-A874-6DD0D30B0AD9}" type="datetime2">
              <a:rPr lang="zh-TW" altLang="en-US" smtClean="0"/>
              <a:pPr/>
              <a:t>2020年8月31日 Monday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615FAB-A8F2-4CD7-9B7C-B3A6E3F400B6}" type="datetime2">
              <a:rPr lang="zh-TW" altLang="en-US" smtClean="0"/>
              <a:pPr/>
              <a:t>2020年8月31日 Monday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49FEC1-D4F1-4EFD-9D6B-F727A22DB7DC}" type="datetime2">
              <a:rPr lang="zh-TW" altLang="en-US" smtClean="0"/>
              <a:pPr/>
              <a:t>2020年8月31日 Monday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5AF0BB-8303-4DE7-B128-896C5E841516}" type="datetime2">
              <a:rPr lang="zh-TW" altLang="en-US" smtClean="0"/>
              <a:pPr/>
              <a:t>2020年8月31日 Monday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圖片預留位置 11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46F13A-9C43-4FED-B8D2-D4D3E35C462C}" type="datetime2">
              <a:rPr lang="zh-TW" altLang="en-US" smtClean="0"/>
              <a:pPr/>
              <a:t>2020年8月31日 Monday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1838893D-8C29-44BD-A3B2-9EB053370F25}" type="datetime2">
              <a:rPr lang="zh-TW" altLang="en-US" smtClean="0"/>
              <a:pPr/>
              <a:t>2020年8月31日 Monday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289D71E3-7D81-4C24-B9D8-6B108755C64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5789" y="1268760"/>
            <a:ext cx="8458200" cy="1828800"/>
          </a:xfrm>
        </p:spPr>
        <p:txBody>
          <a:bodyPr rtlCol="0"/>
          <a:lstStyle/>
          <a:p>
            <a:pPr rtl="0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聖公會聖約翰曾肇添小學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9376" y="3140968"/>
            <a:ext cx="7086600" cy="914400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班主任課及網上開學禮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rtl="0"/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          2020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年</a:t>
            </a: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9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月</a:t>
            </a: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1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日</a:t>
            </a: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(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星期二</a:t>
            </a: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)</a:t>
            </a:r>
            <a:endParaRPr lang="zh-TW" altLang="en-US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EF85A89-7758-4078-B90B-460147F80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495" y="145233"/>
            <a:ext cx="2336168" cy="21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新學年停課之新安排</a:t>
            </a:r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(5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號通告</a:t>
            </a:r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)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C361AB6-326F-44D3-9EB9-9EFA81B34220}"/>
              </a:ext>
            </a:extLst>
          </p:cNvPr>
          <p:cNvSpPr txBox="1"/>
          <p:nvPr/>
        </p:nvSpPr>
        <p:spPr>
          <a:xfrm>
            <a:off x="2164886" y="265955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此頁可跟據班主任需要自行設定</a:t>
            </a:r>
            <a:endParaRPr lang="zh-HK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676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5789" y="1268760"/>
            <a:ext cx="8458200" cy="1828800"/>
          </a:xfrm>
        </p:spPr>
        <p:txBody>
          <a:bodyPr rtlCol="0"/>
          <a:lstStyle/>
          <a:p>
            <a:pPr rtl="0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聖公會聖約翰曾肇添小學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9560" y="3234680"/>
            <a:ext cx="7086600" cy="914400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網上開學禮</a:t>
            </a: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(9:00-9:45)</a:t>
            </a:r>
            <a:endParaRPr lang="zh-TW" altLang="en-US" sz="40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EF85A89-7758-4078-B90B-460147F80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495" y="145233"/>
            <a:ext cx="2336168" cy="21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1082674"/>
          </a:xfrm>
        </p:spPr>
        <p:txBody>
          <a:bodyPr rtlCol="0">
            <a:normAutofit/>
          </a:bodyPr>
          <a:lstStyle/>
          <a:p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程序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776536" y="1271314"/>
            <a:ext cx="9144000" cy="5110014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1</a:t>
            </a:r>
            <a:r>
              <a:rPr lang="en-US" altLang="zh-TW" sz="400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. </a:t>
            </a:r>
            <a:r>
              <a:rPr lang="zh-TW" altLang="en-US" sz="400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唱詩</a:t>
            </a: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………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始業歌</a:t>
            </a: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(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崇拜手冊</a:t>
            </a: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P.1</a:t>
            </a:r>
            <a:r>
              <a:rPr lang="en-US" altLang="zh-HK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12</a:t>
            </a: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)</a:t>
            </a:r>
            <a:endParaRPr lang="zh-TW" altLang="en-US" sz="40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2. 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祈禱</a:t>
            </a: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………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林巧儀主任</a:t>
            </a:r>
          </a:p>
          <a:p>
            <a:pPr marL="0" indent="0">
              <a:buNone/>
            </a:pP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3. 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讀經</a:t>
            </a: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………</a:t>
            </a:r>
            <a:r>
              <a:rPr lang="zh-HK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箴 </a:t>
            </a:r>
            <a:r>
              <a:rPr lang="en-US" altLang="zh-HK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9</a:t>
            </a:r>
            <a:r>
              <a:rPr lang="zh-HK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：</a:t>
            </a:r>
            <a:r>
              <a:rPr lang="en-US" altLang="zh-HK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10 </a:t>
            </a:r>
            <a:r>
              <a:rPr lang="zh-HK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及 箴</a:t>
            </a:r>
            <a:r>
              <a:rPr lang="en-US" altLang="zh-HK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19</a:t>
            </a:r>
            <a:r>
              <a:rPr lang="zh-HK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：</a:t>
            </a:r>
            <a:r>
              <a:rPr lang="en-US" altLang="zh-HK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20</a:t>
            </a:r>
          </a:p>
          <a:p>
            <a:pPr marL="0" indent="0">
              <a:buNone/>
            </a:pP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4. 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訓勉</a:t>
            </a: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………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金永添校長</a:t>
            </a:r>
            <a:endParaRPr lang="en-US" altLang="zh-TW" sz="40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5. 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唱校歌</a:t>
            </a: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……</a:t>
            </a:r>
            <a:r>
              <a:rPr lang="zh-HK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崇拜手冊</a:t>
            </a: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P.2</a:t>
            </a:r>
          </a:p>
          <a:p>
            <a:pPr marL="0" indent="0">
              <a:buNone/>
            </a:pP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6. 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主禱文</a:t>
            </a: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……</a:t>
            </a:r>
            <a:r>
              <a:rPr lang="zh-HK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林巧儀主任</a:t>
            </a:r>
            <a:endParaRPr lang="en-US" altLang="zh-TW" sz="40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7. 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禮成及學校宣布</a:t>
            </a:r>
            <a:endParaRPr lang="en-US" altLang="zh-TW" sz="40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endParaRPr lang="zh-TW" altLang="en-US" sz="40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rtl="0"/>
            <a:endParaRPr lang="zh-TW" altLang="en-US" dirty="0">
              <a:latin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5789" y="1268760"/>
            <a:ext cx="8458200" cy="1828800"/>
          </a:xfrm>
        </p:spPr>
        <p:txBody>
          <a:bodyPr rtlCol="0"/>
          <a:lstStyle/>
          <a:p>
            <a:pPr rtl="0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聖公會聖約翰曾肇添小學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7368" y="3284984"/>
            <a:ext cx="7086600" cy="1454970"/>
          </a:xfrm>
        </p:spPr>
        <p:txBody>
          <a:bodyPr rtlCol="0">
            <a:noAutofit/>
          </a:bodyPr>
          <a:lstStyle/>
          <a:p>
            <a:pPr algn="ctr" rtl="0"/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班主任課</a:t>
            </a: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(8:30-9:00)</a:t>
            </a:r>
          </a:p>
          <a:p>
            <a:pPr algn="ctr" rtl="0"/>
            <a:endParaRPr lang="zh-TW" altLang="en-US" sz="40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EF85A89-7758-4078-B90B-460147F80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495" y="145233"/>
            <a:ext cx="2336168" cy="21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班主任課程序：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524000" y="1828800"/>
            <a:ext cx="9396536" cy="3474720"/>
          </a:xfrm>
        </p:spPr>
        <p:txBody>
          <a:bodyPr rtlCol="0"/>
          <a:lstStyle/>
          <a:p>
            <a:pPr marL="0" indent="0">
              <a:buNone/>
            </a:pP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1. 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點名</a:t>
            </a:r>
            <a:endParaRPr lang="en-US" altLang="zh-TW" sz="40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2.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講解</a:t>
            </a: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ZOOM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課堂目的、課堂要求及規則</a:t>
            </a:r>
            <a:endParaRPr lang="en-US" altLang="zh-TW" sz="40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3.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新學年停課之新安排</a:t>
            </a: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(5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號通告</a:t>
            </a: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)</a:t>
            </a:r>
            <a:endParaRPr lang="zh-TW" altLang="en-US" dirty="0">
              <a:latin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ZOOM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課堂目的：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>
              <a:buNone/>
            </a:pP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1. 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促進師生交流</a:t>
            </a:r>
          </a:p>
          <a:p>
            <a:pPr marL="0" indent="0">
              <a:buNone/>
            </a:pP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2. 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加強學生自學效能</a:t>
            </a:r>
          </a:p>
          <a:p>
            <a:pPr marL="0" indent="0">
              <a:buNone/>
            </a:pPr>
            <a:r>
              <a:rPr lang="en-US" altLang="zh-TW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3. </a:t>
            </a:r>
            <a:r>
              <a:rPr lang="zh-TW" altLang="en-US" sz="40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解答學生學習疑難 </a:t>
            </a:r>
          </a:p>
          <a:p>
            <a:pPr rtl="0"/>
            <a:endParaRPr lang="zh-TW" altLang="en-US" dirty="0">
              <a:latin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416" y="19653"/>
            <a:ext cx="9829800" cy="1082674"/>
          </a:xfrm>
        </p:spPr>
        <p:txBody>
          <a:bodyPr rtlCol="0">
            <a:normAutofit/>
          </a:bodyPr>
          <a:lstStyle/>
          <a:p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ZOOM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課堂要求：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343472" y="1340768"/>
            <a:ext cx="10297144" cy="3474720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1. 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學生稱謂更新為學生學號、中文姓名及英文別名 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   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如：</a:t>
            </a: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1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陳大文</a:t>
            </a: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Andy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，以便加速點名流程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2.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學生於上課前須整理儀表，並穿著合適服飾上課</a:t>
            </a: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3.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為保障學生脊骨健康，建議學生能安坐於有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    背靠之座位上上課</a:t>
            </a:r>
            <a:endParaRPr lang="zh-TW" altLang="en-US" sz="3600" dirty="0">
              <a:latin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416" y="19653"/>
            <a:ext cx="9829800" cy="1082674"/>
          </a:xfrm>
        </p:spPr>
        <p:txBody>
          <a:bodyPr rtlCol="0">
            <a:normAutofit/>
          </a:bodyPr>
          <a:lstStyle/>
          <a:p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ZOOM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課堂要求：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343472" y="1084156"/>
            <a:ext cx="9684568" cy="468968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4.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轉換課節期間，建議學生離開座位或各式電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   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子螢幕，以讓眼睛得到充分休息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5.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課節期間，保持房間寧靜，讓學生專注學習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6.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學生上課時須親身出鏡，開啟視訊。同學可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   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自行設置背景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7.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 學生上課前確保其電子工具有足夠電量運作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endParaRPr lang="zh-TW" altLang="en-US" sz="3600" dirty="0">
              <a:latin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416" y="19653"/>
            <a:ext cx="9829800" cy="1082674"/>
          </a:xfrm>
        </p:spPr>
        <p:txBody>
          <a:bodyPr rtlCol="0">
            <a:normAutofit/>
          </a:bodyPr>
          <a:lstStyle/>
          <a:p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ZOOM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課堂規則：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343472" y="1340768"/>
            <a:ext cx="10297144" cy="3474720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1.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上課前五分鐘使用在學校電郵內的連結和密碼進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    入</a:t>
            </a: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Zoom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課堂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2.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切勿向任何人分享</a:t>
            </a: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Zoom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課堂</a:t>
            </a: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ID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和網址，或將其分享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   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到社交媒體或公開的網絡平台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3. Zoom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課堂期間不可進食、聊天、或任何形式之耍樂</a:t>
            </a:r>
            <a:endParaRPr lang="zh-TW" altLang="en-US" sz="3600" dirty="0">
              <a:latin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416" y="19653"/>
            <a:ext cx="9829800" cy="1082674"/>
          </a:xfrm>
        </p:spPr>
        <p:txBody>
          <a:bodyPr rtlCol="0">
            <a:normAutofit/>
          </a:bodyPr>
          <a:lstStyle/>
          <a:p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ZOOM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課堂規則：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343472" y="1340768"/>
            <a:ext cx="10297144" cy="347472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4.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不可使用</a:t>
            </a: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Zoom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的功能來分享畫面、聊天、自行改名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    或錄影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5.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切勿點擊任何可連結或開啟任何檔案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6. Zoom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課堂只供指定班別的學生參與，負責課堂的老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    師有權停止指定班別的學生以外的人士進入</a:t>
            </a: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Zoom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課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    堂</a:t>
            </a:r>
            <a:endParaRPr lang="zh-TW" altLang="en-US" sz="3600" dirty="0">
              <a:latin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416" y="19653"/>
            <a:ext cx="9829800" cy="1082674"/>
          </a:xfrm>
        </p:spPr>
        <p:txBody>
          <a:bodyPr rtlCol="0">
            <a:normAutofit/>
          </a:bodyPr>
          <a:lstStyle/>
          <a:p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ZOOM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課堂規則：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343472" y="1340768"/>
            <a:ext cx="10297144" cy="347472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7. Zoom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課堂期間，同學會設置「靜音」。同學在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   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課堂期間如想發問，請點選「舉手」。待老師叫</a:t>
            </a:r>
            <a:endParaRPr lang="en-US" altLang="zh-TW" sz="3600" dirty="0">
              <a:solidFill>
                <a:srgbClr val="0070C0"/>
              </a:solidFill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    </a:t>
            </a:r>
            <a:r>
              <a:rPr lang="zh-TW" altLang="en-US" sz="3600" dirty="0">
                <a:solidFill>
                  <a:srgbClr val="0070C0"/>
                </a:solidFill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出同學名字時，同學便可提出發問。</a:t>
            </a:r>
            <a:endParaRPr lang="zh-TW" altLang="en-US" sz="3600" dirty="0">
              <a:latin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兒童朋友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53_TF03896101.potx" id="{6A3A4BDE-38F3-481F-95FA-0BBF6CA84F65}" vid="{124C5BAE-A73E-45D1-9C79-D966FFA50C0E}"/>
    </a:ext>
  </a:extLst>
</a:theme>
</file>

<file path=ppt/theme/theme2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40262f94-9f35-4ac3-9a90-690165a166b7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4f35948-e619-41b3-aa29-22878b09cfd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校園兒童教育簡報，相簿 (寬螢幕)</Template>
  <TotalTime>193</TotalTime>
  <Words>530</Words>
  <Application>Microsoft Macintosh PowerPoint</Application>
  <PresentationFormat>寬螢幕</PresentationFormat>
  <Paragraphs>67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方正粗圓</vt:lpstr>
      <vt:lpstr>細明體</vt:lpstr>
      <vt:lpstr>微軟正黑體</vt:lpstr>
      <vt:lpstr>Arial</vt:lpstr>
      <vt:lpstr>兒童朋友 16x9</vt:lpstr>
      <vt:lpstr>聖公會聖約翰曾肇添小學</vt:lpstr>
      <vt:lpstr>聖公會聖約翰曾肇添小學</vt:lpstr>
      <vt:lpstr>班主任課程序：</vt:lpstr>
      <vt:lpstr>ZOOM課堂目的：</vt:lpstr>
      <vt:lpstr>ZOOM課堂要求：</vt:lpstr>
      <vt:lpstr>ZOOM課堂要求：</vt:lpstr>
      <vt:lpstr>ZOOM課堂規則：</vt:lpstr>
      <vt:lpstr>ZOOM課堂規則：</vt:lpstr>
      <vt:lpstr>ZOOM課堂規則：</vt:lpstr>
      <vt:lpstr>新學年停課之新安排(5號通告)：</vt:lpstr>
      <vt:lpstr>聖公會聖約翰曾肇添小學</vt:lpstr>
      <vt:lpstr>程序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聖公會聖約翰曾肇添小學</dc:title>
  <dc:creator>LEUNG  CHIN KIU	   梁展翹</dc:creator>
  <cp:keywords/>
  <cp:lastModifiedBy>Chin Kiu Leung</cp:lastModifiedBy>
  <cp:revision>45</cp:revision>
  <dcterms:created xsi:type="dcterms:W3CDTF">2020-08-20T02:14:29Z</dcterms:created>
  <dcterms:modified xsi:type="dcterms:W3CDTF">2020-08-31T12:39:00Z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